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9"/>
  </p:notesMasterIdLst>
  <p:sldIdLst>
    <p:sldId id="1864" r:id="rId5"/>
    <p:sldId id="1846" r:id="rId6"/>
    <p:sldId id="1868" r:id="rId7"/>
    <p:sldId id="1848" r:id="rId8"/>
    <p:sldId id="1870" r:id="rId9"/>
    <p:sldId id="1873" r:id="rId10"/>
    <p:sldId id="1872" r:id="rId11"/>
    <p:sldId id="1876" r:id="rId12"/>
    <p:sldId id="1877" r:id="rId13"/>
    <p:sldId id="1852" r:id="rId14"/>
    <p:sldId id="1878" r:id="rId15"/>
    <p:sldId id="1879" r:id="rId16"/>
    <p:sldId id="1859" r:id="rId17"/>
    <p:sldId id="25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E58"/>
    <a:srgbClr val="FE4387"/>
    <a:srgbClr val="FF2625"/>
    <a:srgbClr val="007788"/>
    <a:srgbClr val="297C2A"/>
    <a:srgbClr val="F69000"/>
    <a:srgbClr val="01C2D1"/>
    <a:srgbClr val="D6D734"/>
    <a:srgbClr val="005C6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45762-7686-4242-8F75-97083F3B8130}" v="4" dt="2021-09-18T14:01:54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881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n VandeHoef" userId="c88b755a-9093-43d8-b330-99d45765fb68" providerId="ADAL" clId="{71C6F4B4-100A-4D89-BBFC-6D1BA185E95A}"/>
    <pc:docChg chg="undo custSel addSld delSld modSld sldOrd">
      <pc:chgData name="Jaron VandeHoef" userId="c88b755a-9093-43d8-b330-99d45765fb68" providerId="ADAL" clId="{71C6F4B4-100A-4D89-BBFC-6D1BA185E95A}" dt="2021-04-03T17:57:09.557" v="2246" actId="20577"/>
      <pc:docMkLst>
        <pc:docMk/>
      </pc:docMkLst>
      <pc:sldChg chg="del">
        <pc:chgData name="Jaron VandeHoef" userId="c88b755a-9093-43d8-b330-99d45765fb68" providerId="ADAL" clId="{71C6F4B4-100A-4D89-BBFC-6D1BA185E95A}" dt="2021-04-03T16:34:00.891" v="1" actId="47"/>
        <pc:sldMkLst>
          <pc:docMk/>
          <pc:sldMk cId="803542810" sldId="1845"/>
        </pc:sldMkLst>
      </pc:sldChg>
      <pc:sldChg chg="addSp delSp modSp mod modNotesTx">
        <pc:chgData name="Jaron VandeHoef" userId="c88b755a-9093-43d8-b330-99d45765fb68" providerId="ADAL" clId="{71C6F4B4-100A-4D89-BBFC-6D1BA185E95A}" dt="2021-04-03T17:19:44.973" v="1119" actId="20577"/>
        <pc:sldMkLst>
          <pc:docMk/>
          <pc:sldMk cId="2957678139" sldId="1848"/>
        </pc:sldMkLst>
        <pc:spChg chg="add del mod">
          <ac:chgData name="Jaron VandeHoef" userId="c88b755a-9093-43d8-b330-99d45765fb68" providerId="ADAL" clId="{71C6F4B4-100A-4D89-BBFC-6D1BA185E95A}" dt="2021-04-03T16:37:00.873" v="14"/>
          <ac:spMkLst>
            <pc:docMk/>
            <pc:sldMk cId="2957678139" sldId="1848"/>
            <ac:spMk id="2" creationId="{07E9317D-D40C-44D7-943C-095B8A81D823}"/>
          </ac:spMkLst>
        </pc:spChg>
        <pc:spChg chg="mod">
          <ac:chgData name="Jaron VandeHoef" userId="c88b755a-9093-43d8-b330-99d45765fb68" providerId="ADAL" clId="{71C6F4B4-100A-4D89-BBFC-6D1BA185E95A}" dt="2021-04-03T16:37:43.900" v="60" actId="20577"/>
          <ac:spMkLst>
            <pc:docMk/>
            <pc:sldMk cId="2957678139" sldId="1848"/>
            <ac:spMk id="4" creationId="{048FBE6B-DC67-4E64-80F4-CADE978D2FE3}"/>
          </ac:spMkLst>
        </pc:spChg>
        <pc:spChg chg="add del mod">
          <ac:chgData name="Jaron VandeHoef" userId="c88b755a-9093-43d8-b330-99d45765fb68" providerId="ADAL" clId="{71C6F4B4-100A-4D89-BBFC-6D1BA185E95A}" dt="2021-04-03T16:44:12.337" v="277" actId="21"/>
          <ac:spMkLst>
            <pc:docMk/>
            <pc:sldMk cId="2957678139" sldId="1848"/>
            <ac:spMk id="5" creationId="{EBE15CEE-8BF7-4E1A-93A0-8002CE7211B6}"/>
          </ac:spMkLst>
        </pc:spChg>
        <pc:spChg chg="mod">
          <ac:chgData name="Jaron VandeHoef" userId="c88b755a-9093-43d8-b330-99d45765fb68" providerId="ADAL" clId="{71C6F4B4-100A-4D89-BBFC-6D1BA185E95A}" dt="2021-04-03T17:19:44.973" v="1119" actId="20577"/>
          <ac:spMkLst>
            <pc:docMk/>
            <pc:sldMk cId="2957678139" sldId="1848"/>
            <ac:spMk id="11" creationId="{4C6A9FD9-630E-44B9-BED8-AFEA6C84A88B}"/>
          </ac:spMkLst>
        </pc:spChg>
        <pc:graphicFrameChg chg="del mod modGraphic">
          <ac:chgData name="Jaron VandeHoef" userId="c88b755a-9093-43d8-b330-99d45765fb68" providerId="ADAL" clId="{71C6F4B4-100A-4D89-BBFC-6D1BA185E95A}" dt="2021-04-03T16:44:06.289" v="276" actId="21"/>
          <ac:graphicFrameMkLst>
            <pc:docMk/>
            <pc:sldMk cId="2957678139" sldId="1848"/>
            <ac:graphicFrameMk id="18" creationId="{14BC0987-DF66-4F47-953D-7A5171CA5B01}"/>
          </ac:graphicFrameMkLst>
        </pc:graphicFrameChg>
        <pc:picChg chg="add mod">
          <ac:chgData name="Jaron VandeHoef" userId="c88b755a-9093-43d8-b330-99d45765fb68" providerId="ADAL" clId="{71C6F4B4-100A-4D89-BBFC-6D1BA185E95A}" dt="2021-04-03T16:53:29.205" v="466" actId="1076"/>
          <ac:picMkLst>
            <pc:docMk/>
            <pc:sldMk cId="2957678139" sldId="1848"/>
            <ac:picMk id="6" creationId="{3B17F62A-8AEA-43AB-AEB6-679CFC6B3A69}"/>
          </ac:picMkLst>
        </pc:picChg>
      </pc:sldChg>
      <pc:sldChg chg="addSp delSp modSp del mod">
        <pc:chgData name="Jaron VandeHoef" userId="c88b755a-9093-43d8-b330-99d45765fb68" providerId="ADAL" clId="{71C6F4B4-100A-4D89-BBFC-6D1BA185E95A}" dt="2021-04-03T17:38:53.175" v="1710" actId="47"/>
        <pc:sldMkLst>
          <pc:docMk/>
          <pc:sldMk cId="394783395" sldId="1849"/>
        </pc:sldMkLst>
        <pc:picChg chg="add del mod">
          <ac:chgData name="Jaron VandeHoef" userId="c88b755a-9093-43d8-b330-99d45765fb68" providerId="ADAL" clId="{71C6F4B4-100A-4D89-BBFC-6D1BA185E95A}" dt="2021-04-03T17:26:23.766" v="1407"/>
          <ac:picMkLst>
            <pc:docMk/>
            <pc:sldMk cId="394783395" sldId="1849"/>
            <ac:picMk id="4" creationId="{40626679-D197-428B-9B20-FA2B2E4DDD09}"/>
          </ac:picMkLst>
        </pc:picChg>
      </pc:sldChg>
      <pc:sldChg chg="addSp delSp modSp mod ord modNotes modNotesTx">
        <pc:chgData name="Jaron VandeHoef" userId="c88b755a-9093-43d8-b330-99d45765fb68" providerId="ADAL" clId="{71C6F4B4-100A-4D89-BBFC-6D1BA185E95A}" dt="2021-04-03T17:44:16.766" v="1876" actId="1076"/>
        <pc:sldMkLst>
          <pc:docMk/>
          <pc:sldMk cId="0" sldId="1852"/>
        </pc:sldMkLst>
        <pc:spChg chg="mod">
          <ac:chgData name="Jaron VandeHoef" userId="c88b755a-9093-43d8-b330-99d45765fb68" providerId="ADAL" clId="{71C6F4B4-100A-4D89-BBFC-6D1BA185E95A}" dt="2021-04-03T17:39:29.567" v="1746" actId="20577"/>
          <ac:spMkLst>
            <pc:docMk/>
            <pc:sldMk cId="0" sldId="1852"/>
            <ac:spMk id="3" creationId="{158B51BF-780C-45D4-A1D0-32D55EA0F2B4}"/>
          </ac:spMkLst>
        </pc:spChg>
        <pc:spChg chg="add del mod">
          <ac:chgData name="Jaron VandeHoef" userId="c88b755a-9093-43d8-b330-99d45765fb68" providerId="ADAL" clId="{71C6F4B4-100A-4D89-BBFC-6D1BA185E95A}" dt="2021-04-03T17:39:59.737" v="1766" actId="21"/>
          <ac:spMkLst>
            <pc:docMk/>
            <pc:sldMk cId="0" sldId="1852"/>
            <ac:spMk id="4" creationId="{D1B0BA79-149A-4F6B-AB94-490BB981A704}"/>
          </ac:spMkLst>
        </pc:spChg>
        <pc:spChg chg="add mod">
          <ac:chgData name="Jaron VandeHoef" userId="c88b755a-9093-43d8-b330-99d45765fb68" providerId="ADAL" clId="{71C6F4B4-100A-4D89-BBFC-6D1BA185E95A}" dt="2021-04-03T17:41:29.833" v="1841" actId="20577"/>
          <ac:spMkLst>
            <pc:docMk/>
            <pc:sldMk cId="0" sldId="1852"/>
            <ac:spMk id="8" creationId="{41FFCBB6-D3C6-4AEB-83BF-C1502C2A8D7D}"/>
          </ac:spMkLst>
        </pc:spChg>
        <pc:spChg chg="del">
          <ac:chgData name="Jaron VandeHoef" userId="c88b755a-9093-43d8-b330-99d45765fb68" providerId="ADAL" clId="{71C6F4B4-100A-4D89-BBFC-6D1BA185E95A}" dt="2021-04-03T17:42:30.195" v="1867" actId="478"/>
          <ac:spMkLst>
            <pc:docMk/>
            <pc:sldMk cId="0" sldId="1852"/>
            <ac:spMk id="24" creationId="{6BDA0775-D597-4A12-858B-84CB65827180}"/>
          </ac:spMkLst>
        </pc:spChg>
        <pc:spChg chg="del">
          <ac:chgData name="Jaron VandeHoef" userId="c88b755a-9093-43d8-b330-99d45765fb68" providerId="ADAL" clId="{71C6F4B4-100A-4D89-BBFC-6D1BA185E95A}" dt="2021-04-03T17:42:31.210" v="1868" actId="478"/>
          <ac:spMkLst>
            <pc:docMk/>
            <pc:sldMk cId="0" sldId="1852"/>
            <ac:spMk id="25" creationId="{482950EC-6D1F-48C9-8B51-E212121E2819}"/>
          </ac:spMkLst>
        </pc:spChg>
        <pc:spChg chg="del mod">
          <ac:chgData name="Jaron VandeHoef" userId="c88b755a-9093-43d8-b330-99d45765fb68" providerId="ADAL" clId="{71C6F4B4-100A-4D89-BBFC-6D1BA185E95A}" dt="2021-04-03T17:39:53.384" v="1764" actId="478"/>
          <ac:spMkLst>
            <pc:docMk/>
            <pc:sldMk cId="0" sldId="1852"/>
            <ac:spMk id="9219" creationId="{A17D04F1-4318-4DD6-B27E-D66AE4D426B2}"/>
          </ac:spMkLst>
        </pc:spChg>
        <pc:picChg chg="add del mod">
          <ac:chgData name="Jaron VandeHoef" userId="c88b755a-9093-43d8-b330-99d45765fb68" providerId="ADAL" clId="{71C6F4B4-100A-4D89-BBFC-6D1BA185E95A}" dt="2021-04-03T17:44:00.396" v="1871" actId="478"/>
          <ac:picMkLst>
            <pc:docMk/>
            <pc:sldMk cId="0" sldId="1852"/>
            <ac:picMk id="1026" creationId="{E897B147-E014-4179-846C-17D9AF29F409}"/>
          </ac:picMkLst>
        </pc:picChg>
        <pc:picChg chg="add mod">
          <ac:chgData name="Jaron VandeHoef" userId="c88b755a-9093-43d8-b330-99d45765fb68" providerId="ADAL" clId="{71C6F4B4-100A-4D89-BBFC-6D1BA185E95A}" dt="2021-04-03T17:44:16.766" v="1876" actId="1076"/>
          <ac:picMkLst>
            <pc:docMk/>
            <pc:sldMk cId="0" sldId="1852"/>
            <ac:picMk id="1028" creationId="{CC4FDB01-38AB-4AC3-958F-AEDC33C13226}"/>
          </ac:picMkLst>
        </pc:picChg>
      </pc:sldChg>
      <pc:sldChg chg="del">
        <pc:chgData name="Jaron VandeHoef" userId="c88b755a-9093-43d8-b330-99d45765fb68" providerId="ADAL" clId="{71C6F4B4-100A-4D89-BBFC-6D1BA185E95A}" dt="2021-04-03T16:59:49.324" v="705" actId="47"/>
        <pc:sldMkLst>
          <pc:docMk/>
          <pc:sldMk cId="4244761525" sldId="1858"/>
        </pc:sldMkLst>
      </pc:sldChg>
      <pc:sldChg chg="addSp delSp modSp mod ord">
        <pc:chgData name="Jaron VandeHoef" userId="c88b755a-9093-43d8-b330-99d45765fb68" providerId="ADAL" clId="{71C6F4B4-100A-4D89-BBFC-6D1BA185E95A}" dt="2021-04-03T17:51:07.715" v="1977"/>
        <pc:sldMkLst>
          <pc:docMk/>
          <pc:sldMk cId="576716121" sldId="1859"/>
        </pc:sldMkLst>
        <pc:spChg chg="del">
          <ac:chgData name="Jaron VandeHoef" userId="c88b755a-9093-43d8-b330-99d45765fb68" providerId="ADAL" clId="{71C6F4B4-100A-4D89-BBFC-6D1BA185E95A}" dt="2021-04-03T17:27:49.506" v="1419" actId="478"/>
          <ac:spMkLst>
            <pc:docMk/>
            <pc:sldMk cId="576716121" sldId="1859"/>
            <ac:spMk id="4" creationId="{068DF32A-D165-40DA-AAE8-A6E9579E2F79}"/>
          </ac:spMkLst>
        </pc:spChg>
        <pc:spChg chg="add del mod">
          <ac:chgData name="Jaron VandeHoef" userId="c88b755a-9093-43d8-b330-99d45765fb68" providerId="ADAL" clId="{71C6F4B4-100A-4D89-BBFC-6D1BA185E95A}" dt="2021-04-03T17:27:52.527" v="1420" actId="21"/>
          <ac:spMkLst>
            <pc:docMk/>
            <pc:sldMk cId="576716121" sldId="1859"/>
            <ac:spMk id="6" creationId="{EF9B7DB8-FFE0-4AC0-B98F-B4B2A65E45FE}"/>
          </ac:spMkLst>
        </pc:spChg>
        <pc:spChg chg="del">
          <ac:chgData name="Jaron VandeHoef" userId="c88b755a-9093-43d8-b330-99d45765fb68" providerId="ADAL" clId="{71C6F4B4-100A-4D89-BBFC-6D1BA185E95A}" dt="2021-04-03T17:27:56.921" v="1422" actId="21"/>
          <ac:spMkLst>
            <pc:docMk/>
            <pc:sldMk cId="576716121" sldId="1859"/>
            <ac:spMk id="7" creationId="{C3BC92DE-1779-4A44-AED9-0261C2497DD9}"/>
          </ac:spMkLst>
        </pc:spChg>
        <pc:spChg chg="add del mod">
          <ac:chgData name="Jaron VandeHoef" userId="c88b755a-9093-43d8-b330-99d45765fb68" providerId="ADAL" clId="{71C6F4B4-100A-4D89-BBFC-6D1BA185E95A}" dt="2021-04-03T17:28:00.030" v="1423" actId="21"/>
          <ac:spMkLst>
            <pc:docMk/>
            <pc:sldMk cId="576716121" sldId="1859"/>
            <ac:spMk id="9" creationId="{30CB3DC0-2F6E-4B34-9506-E5B4F18DA40B}"/>
          </ac:spMkLst>
        </pc:spChg>
        <pc:picChg chg="add mod">
          <ac:chgData name="Jaron VandeHoef" userId="c88b755a-9093-43d8-b330-99d45765fb68" providerId="ADAL" clId="{71C6F4B4-100A-4D89-BBFC-6D1BA185E95A}" dt="2021-04-03T17:28:26.495" v="1432" actId="1076"/>
          <ac:picMkLst>
            <pc:docMk/>
            <pc:sldMk cId="576716121" sldId="1859"/>
            <ac:picMk id="3" creationId="{3BA89466-410C-402A-BFB7-92C5CFA9D025}"/>
          </ac:picMkLst>
        </pc:picChg>
        <pc:picChg chg="add mod">
          <ac:chgData name="Jaron VandeHoef" userId="c88b755a-9093-43d8-b330-99d45765fb68" providerId="ADAL" clId="{71C6F4B4-100A-4D89-BBFC-6D1BA185E95A}" dt="2021-04-03T17:28:31.190" v="1433" actId="1076"/>
          <ac:picMkLst>
            <pc:docMk/>
            <pc:sldMk cId="576716121" sldId="1859"/>
            <ac:picMk id="11" creationId="{C0004BCC-6A2E-4856-9ADA-46F88CB9325D}"/>
          </ac:picMkLst>
        </pc:picChg>
      </pc:sldChg>
      <pc:sldChg chg="del">
        <pc:chgData name="Jaron VandeHoef" userId="c88b755a-9093-43d8-b330-99d45765fb68" providerId="ADAL" clId="{71C6F4B4-100A-4D89-BBFC-6D1BA185E95A}" dt="2021-04-03T17:28:47.959" v="1438" actId="47"/>
        <pc:sldMkLst>
          <pc:docMk/>
          <pc:sldMk cId="1430663837" sldId="1865"/>
        </pc:sldMkLst>
      </pc:sldChg>
      <pc:sldChg chg="del">
        <pc:chgData name="Jaron VandeHoef" userId="c88b755a-9093-43d8-b330-99d45765fb68" providerId="ADAL" clId="{71C6F4B4-100A-4D89-BBFC-6D1BA185E95A}" dt="2021-04-03T17:28:45.130" v="1437" actId="47"/>
        <pc:sldMkLst>
          <pc:docMk/>
          <pc:sldMk cId="1470979386" sldId="1866"/>
        </pc:sldMkLst>
      </pc:sldChg>
      <pc:sldChg chg="del">
        <pc:chgData name="Jaron VandeHoef" userId="c88b755a-9093-43d8-b330-99d45765fb68" providerId="ADAL" clId="{71C6F4B4-100A-4D89-BBFC-6D1BA185E95A}" dt="2021-04-03T17:28:38.612" v="1434" actId="47"/>
        <pc:sldMkLst>
          <pc:docMk/>
          <pc:sldMk cId="3366527757" sldId="1867"/>
        </pc:sldMkLst>
      </pc:sldChg>
      <pc:sldChg chg="addSp delSp modSp add mod">
        <pc:chgData name="Jaron VandeHoef" userId="c88b755a-9093-43d8-b330-99d45765fb68" providerId="ADAL" clId="{71C6F4B4-100A-4D89-BBFC-6D1BA185E95A}" dt="2021-04-03T16:34:39.758" v="12" actId="962"/>
        <pc:sldMkLst>
          <pc:docMk/>
          <pc:sldMk cId="111299420" sldId="1869"/>
        </pc:sldMkLst>
        <pc:spChg chg="add del mod">
          <ac:chgData name="Jaron VandeHoef" userId="c88b755a-9093-43d8-b330-99d45765fb68" providerId="ADAL" clId="{71C6F4B4-100A-4D89-BBFC-6D1BA185E95A}" dt="2021-04-03T16:34:21.938" v="5" actId="21"/>
          <ac:spMkLst>
            <pc:docMk/>
            <pc:sldMk cId="111299420" sldId="1869"/>
            <ac:spMk id="3" creationId="{6E1C097F-8A1D-4591-A203-417162A52883}"/>
          </ac:spMkLst>
        </pc:spChg>
        <pc:spChg chg="del">
          <ac:chgData name="Jaron VandeHoef" userId="c88b755a-9093-43d8-b330-99d45765fb68" providerId="ADAL" clId="{71C6F4B4-100A-4D89-BBFC-6D1BA185E95A}" dt="2021-04-03T16:34:11.959" v="2" actId="478"/>
          <ac:spMkLst>
            <pc:docMk/>
            <pc:sldMk cId="111299420" sldId="1869"/>
            <ac:spMk id="4" creationId="{068DF32A-D165-40DA-AAE8-A6E9579E2F79}"/>
          </ac:spMkLst>
        </pc:spChg>
        <pc:spChg chg="add del mod">
          <ac:chgData name="Jaron VandeHoef" userId="c88b755a-9093-43d8-b330-99d45765fb68" providerId="ADAL" clId="{71C6F4B4-100A-4D89-BBFC-6D1BA185E95A}" dt="2021-04-03T16:34:18.185" v="4" actId="21"/>
          <ac:spMkLst>
            <pc:docMk/>
            <pc:sldMk cId="111299420" sldId="1869"/>
            <ac:spMk id="6" creationId="{23DF973C-D13D-4417-B959-3C9A4016BDA2}"/>
          </ac:spMkLst>
        </pc:spChg>
        <pc:spChg chg="del">
          <ac:chgData name="Jaron VandeHoef" userId="c88b755a-9093-43d8-b330-99d45765fb68" providerId="ADAL" clId="{71C6F4B4-100A-4D89-BBFC-6D1BA185E95A}" dt="2021-04-03T16:34:13.722" v="3" actId="478"/>
          <ac:spMkLst>
            <pc:docMk/>
            <pc:sldMk cId="111299420" sldId="1869"/>
            <ac:spMk id="7" creationId="{C3BC92DE-1779-4A44-AED9-0261C2497DD9}"/>
          </ac:spMkLst>
        </pc:spChg>
        <pc:spChg chg="add del mod">
          <ac:chgData name="Jaron VandeHoef" userId="c88b755a-9093-43d8-b330-99d45765fb68" providerId="ADAL" clId="{71C6F4B4-100A-4D89-BBFC-6D1BA185E95A}" dt="2021-04-03T16:34:27.180" v="7" actId="21"/>
          <ac:spMkLst>
            <pc:docMk/>
            <pc:sldMk cId="111299420" sldId="1869"/>
            <ac:spMk id="8" creationId="{16E9CC66-B7FE-4D47-98DB-A28F12BFFC7E}"/>
          </ac:spMkLst>
        </pc:spChg>
        <pc:picChg chg="add mod">
          <ac:chgData name="Jaron VandeHoef" userId="c88b755a-9093-43d8-b330-99d45765fb68" providerId="ADAL" clId="{71C6F4B4-100A-4D89-BBFC-6D1BA185E95A}" dt="2021-04-03T16:34:39.758" v="12" actId="962"/>
          <ac:picMkLst>
            <pc:docMk/>
            <pc:sldMk cId="111299420" sldId="1869"/>
            <ac:picMk id="10" creationId="{AAF3E7DF-A8BC-4CEE-8FFE-CE68463AC4A9}"/>
          </ac:picMkLst>
        </pc:picChg>
      </pc:sldChg>
      <pc:sldChg chg="modSp add mod modNotesTx">
        <pc:chgData name="Jaron VandeHoef" userId="c88b755a-9093-43d8-b330-99d45765fb68" providerId="ADAL" clId="{71C6F4B4-100A-4D89-BBFC-6D1BA185E95A}" dt="2021-04-03T17:19:41.312" v="1113" actId="20577"/>
        <pc:sldMkLst>
          <pc:docMk/>
          <pc:sldMk cId="66301022" sldId="1870"/>
        </pc:sldMkLst>
        <pc:spChg chg="mod">
          <ac:chgData name="Jaron VandeHoef" userId="c88b755a-9093-43d8-b330-99d45765fb68" providerId="ADAL" clId="{71C6F4B4-100A-4D89-BBFC-6D1BA185E95A}" dt="2021-04-03T17:19:41.312" v="1113" actId="20577"/>
          <ac:spMkLst>
            <pc:docMk/>
            <pc:sldMk cId="66301022" sldId="1870"/>
            <ac:spMk id="2" creationId="{25A8ACB1-6D36-496B-91DD-D1C3128C1C73}"/>
          </ac:spMkLst>
        </pc:spChg>
        <pc:spChg chg="mod">
          <ac:chgData name="Jaron VandeHoef" userId="c88b755a-9093-43d8-b330-99d45765fb68" providerId="ADAL" clId="{71C6F4B4-100A-4D89-BBFC-6D1BA185E95A}" dt="2021-04-03T17:02:43.419" v="754" actId="255"/>
          <ac:spMkLst>
            <pc:docMk/>
            <pc:sldMk cId="66301022" sldId="1870"/>
            <ac:spMk id="3" creationId="{9202AD8E-4C7C-4A1B-89B1-9A0997F4F30E}"/>
          </ac:spMkLst>
        </pc:spChg>
      </pc:sldChg>
      <pc:sldChg chg="addSp delSp modSp add mod">
        <pc:chgData name="Jaron VandeHoef" userId="c88b755a-9093-43d8-b330-99d45765fb68" providerId="ADAL" clId="{71C6F4B4-100A-4D89-BBFC-6D1BA185E95A}" dt="2021-04-03T17:00:22.686" v="712" actId="1076"/>
        <pc:sldMkLst>
          <pc:docMk/>
          <pc:sldMk cId="591083510" sldId="1871"/>
        </pc:sldMkLst>
        <pc:picChg chg="add mod">
          <ac:chgData name="Jaron VandeHoef" userId="c88b755a-9093-43d8-b330-99d45765fb68" providerId="ADAL" clId="{71C6F4B4-100A-4D89-BBFC-6D1BA185E95A}" dt="2021-04-03T17:00:22.686" v="712" actId="1076"/>
          <ac:picMkLst>
            <pc:docMk/>
            <pc:sldMk cId="591083510" sldId="1871"/>
            <ac:picMk id="3" creationId="{CB495832-A162-4FD3-A90F-BE7F06ACE78F}"/>
          </ac:picMkLst>
        </pc:picChg>
        <pc:picChg chg="del">
          <ac:chgData name="Jaron VandeHoef" userId="c88b755a-9093-43d8-b330-99d45765fb68" providerId="ADAL" clId="{71C6F4B4-100A-4D89-BBFC-6D1BA185E95A}" dt="2021-04-03T17:00:07.547" v="707" actId="478"/>
          <ac:picMkLst>
            <pc:docMk/>
            <pc:sldMk cId="591083510" sldId="1871"/>
            <ac:picMk id="10" creationId="{AAF3E7DF-A8BC-4CEE-8FFE-CE68463AC4A9}"/>
          </ac:picMkLst>
        </pc:picChg>
      </pc:sldChg>
      <pc:sldChg chg="modSp add mod modNotesTx">
        <pc:chgData name="Jaron VandeHoef" userId="c88b755a-9093-43d8-b330-99d45765fb68" providerId="ADAL" clId="{71C6F4B4-100A-4D89-BBFC-6D1BA185E95A}" dt="2021-04-03T17:25:18.183" v="1394" actId="1076"/>
        <pc:sldMkLst>
          <pc:docMk/>
          <pc:sldMk cId="610159807" sldId="1872"/>
        </pc:sldMkLst>
        <pc:spChg chg="mod">
          <ac:chgData name="Jaron VandeHoef" userId="c88b755a-9093-43d8-b330-99d45765fb68" providerId="ADAL" clId="{71C6F4B4-100A-4D89-BBFC-6D1BA185E95A}" dt="2021-04-03T17:25:18.183" v="1394" actId="1076"/>
          <ac:spMkLst>
            <pc:docMk/>
            <pc:sldMk cId="610159807" sldId="1872"/>
            <ac:spMk id="3" creationId="{68675CE5-70A2-411D-881E-7B75B82931F4}"/>
          </ac:spMkLst>
        </pc:spChg>
        <pc:spChg chg="mod">
          <ac:chgData name="Jaron VandeHoef" userId="c88b755a-9093-43d8-b330-99d45765fb68" providerId="ADAL" clId="{71C6F4B4-100A-4D89-BBFC-6D1BA185E95A}" dt="2021-04-03T17:19:27.596" v="1088" actId="20577"/>
          <ac:spMkLst>
            <pc:docMk/>
            <pc:sldMk cId="610159807" sldId="1872"/>
            <ac:spMk id="4" creationId="{9DA36B3A-558B-413E-877B-7275290AB783}"/>
          </ac:spMkLst>
        </pc:spChg>
      </pc:sldChg>
      <pc:sldChg chg="addSp delSp modSp add mod modNotes modNotesTx">
        <pc:chgData name="Jaron VandeHoef" userId="c88b755a-9093-43d8-b330-99d45765fb68" providerId="ADAL" clId="{71C6F4B4-100A-4D89-BBFC-6D1BA185E95A}" dt="2021-04-03T17:22:46.899" v="1261" actId="20577"/>
        <pc:sldMkLst>
          <pc:docMk/>
          <pc:sldMk cId="922275414" sldId="1873"/>
        </pc:sldMkLst>
        <pc:spChg chg="mod">
          <ac:chgData name="Jaron VandeHoef" userId="c88b755a-9093-43d8-b330-99d45765fb68" providerId="ADAL" clId="{71C6F4B4-100A-4D89-BBFC-6D1BA185E95A}" dt="2021-04-03T17:02:22.248" v="753" actId="27636"/>
          <ac:spMkLst>
            <pc:docMk/>
            <pc:sldMk cId="922275414" sldId="1873"/>
            <ac:spMk id="3" creationId="{158B51BF-780C-45D4-A1D0-32D55EA0F2B4}"/>
          </ac:spMkLst>
        </pc:spChg>
        <pc:spChg chg="del">
          <ac:chgData name="Jaron VandeHoef" userId="c88b755a-9093-43d8-b330-99d45765fb68" providerId="ADAL" clId="{71C6F4B4-100A-4D89-BBFC-6D1BA185E95A}" dt="2021-04-03T17:04:46.817" v="756" actId="21"/>
          <ac:spMkLst>
            <pc:docMk/>
            <pc:sldMk cId="922275414" sldId="1873"/>
            <ac:spMk id="24" creationId="{6BDA0775-D597-4A12-858B-84CB65827180}"/>
          </ac:spMkLst>
        </pc:spChg>
        <pc:spChg chg="del">
          <ac:chgData name="Jaron VandeHoef" userId="c88b755a-9093-43d8-b330-99d45765fb68" providerId="ADAL" clId="{71C6F4B4-100A-4D89-BBFC-6D1BA185E95A}" dt="2021-04-03T17:04:48.230" v="757" actId="21"/>
          <ac:spMkLst>
            <pc:docMk/>
            <pc:sldMk cId="922275414" sldId="1873"/>
            <ac:spMk id="25" creationId="{482950EC-6D1F-48C9-8B51-E212121E2819}"/>
          </ac:spMkLst>
        </pc:spChg>
        <pc:spChg chg="mod">
          <ac:chgData name="Jaron VandeHoef" userId="c88b755a-9093-43d8-b330-99d45765fb68" providerId="ADAL" clId="{71C6F4B4-100A-4D89-BBFC-6D1BA185E95A}" dt="2021-04-03T17:22:46.899" v="1261" actId="20577"/>
          <ac:spMkLst>
            <pc:docMk/>
            <pc:sldMk cId="922275414" sldId="1873"/>
            <ac:spMk id="9219" creationId="{A17D04F1-4318-4DD6-B27E-D66AE4D426B2}"/>
          </ac:spMkLst>
        </pc:spChg>
        <pc:picChg chg="add mod">
          <ac:chgData name="Jaron VandeHoef" userId="c88b755a-9093-43d8-b330-99d45765fb68" providerId="ADAL" clId="{71C6F4B4-100A-4D89-BBFC-6D1BA185E95A}" dt="2021-04-03T17:05:07.630" v="761" actId="1076"/>
          <ac:picMkLst>
            <pc:docMk/>
            <pc:sldMk cId="922275414" sldId="1873"/>
            <ac:picMk id="2" creationId="{5AA77EB9-230C-4CEB-A1AE-322519D511BF}"/>
          </ac:picMkLst>
        </pc:picChg>
      </pc:sldChg>
      <pc:sldChg chg="addSp delSp modSp add mod">
        <pc:chgData name="Jaron VandeHoef" userId="c88b755a-9093-43d8-b330-99d45765fb68" providerId="ADAL" clId="{71C6F4B4-100A-4D89-BBFC-6D1BA185E95A}" dt="2021-04-03T17:26:09.649" v="1403" actId="1076"/>
        <pc:sldMkLst>
          <pc:docMk/>
          <pc:sldMk cId="630763621" sldId="1874"/>
        </pc:sldMkLst>
        <pc:picChg chg="del">
          <ac:chgData name="Jaron VandeHoef" userId="c88b755a-9093-43d8-b330-99d45765fb68" providerId="ADAL" clId="{71C6F4B4-100A-4D89-BBFC-6D1BA185E95A}" dt="2021-04-03T17:25:52.920" v="1398" actId="478"/>
          <ac:picMkLst>
            <pc:docMk/>
            <pc:sldMk cId="630763621" sldId="1874"/>
            <ac:picMk id="3" creationId="{CB495832-A162-4FD3-A90F-BE7F06ACE78F}"/>
          </ac:picMkLst>
        </pc:picChg>
        <pc:picChg chg="add mod">
          <ac:chgData name="Jaron VandeHoef" userId="c88b755a-9093-43d8-b330-99d45765fb68" providerId="ADAL" clId="{71C6F4B4-100A-4D89-BBFC-6D1BA185E95A}" dt="2021-04-03T17:26:09.649" v="1403" actId="1076"/>
          <ac:picMkLst>
            <pc:docMk/>
            <pc:sldMk cId="630763621" sldId="1874"/>
            <ac:picMk id="4" creationId="{9C7364FB-ACF0-4847-AF33-F10953C2CE0B}"/>
          </ac:picMkLst>
        </pc:picChg>
      </pc:sldChg>
      <pc:sldChg chg="add del">
        <pc:chgData name="Jaron VandeHoef" userId="c88b755a-9093-43d8-b330-99d45765fb68" providerId="ADAL" clId="{71C6F4B4-100A-4D89-BBFC-6D1BA185E95A}" dt="2021-04-03T17:25:45.829" v="1396" actId="47"/>
        <pc:sldMkLst>
          <pc:docMk/>
          <pc:sldMk cId="1632846393" sldId="1874"/>
        </pc:sldMkLst>
      </pc:sldChg>
      <pc:sldChg chg="addSp delSp modSp add mod">
        <pc:chgData name="Jaron VandeHoef" userId="c88b755a-9093-43d8-b330-99d45765fb68" providerId="ADAL" clId="{71C6F4B4-100A-4D89-BBFC-6D1BA185E95A}" dt="2021-04-03T17:27:16.750" v="1414" actId="1076"/>
        <pc:sldMkLst>
          <pc:docMk/>
          <pc:sldMk cId="956760183" sldId="1875"/>
        </pc:sldMkLst>
        <pc:picChg chg="add mod">
          <ac:chgData name="Jaron VandeHoef" userId="c88b755a-9093-43d8-b330-99d45765fb68" providerId="ADAL" clId="{71C6F4B4-100A-4D89-BBFC-6D1BA185E95A}" dt="2021-04-03T17:27:16.750" v="1414" actId="1076"/>
          <ac:picMkLst>
            <pc:docMk/>
            <pc:sldMk cId="956760183" sldId="1875"/>
            <ac:picMk id="3" creationId="{F0618B6F-45E7-42F5-AC5A-EDAAD7BEE684}"/>
          </ac:picMkLst>
        </pc:picChg>
        <pc:picChg chg="del">
          <ac:chgData name="Jaron VandeHoef" userId="c88b755a-9093-43d8-b330-99d45765fb68" providerId="ADAL" clId="{71C6F4B4-100A-4D89-BBFC-6D1BA185E95A}" dt="2021-04-03T17:26:29.877" v="1409" actId="478"/>
          <ac:picMkLst>
            <pc:docMk/>
            <pc:sldMk cId="956760183" sldId="1875"/>
            <ac:picMk id="4" creationId="{9C7364FB-ACF0-4847-AF33-F10953C2CE0B}"/>
          </ac:picMkLst>
        </pc:picChg>
      </pc:sldChg>
      <pc:sldChg chg="addSp delSp modSp add mod modNotesTx">
        <pc:chgData name="Jaron VandeHoef" userId="c88b755a-9093-43d8-b330-99d45765fb68" providerId="ADAL" clId="{71C6F4B4-100A-4D89-BBFC-6D1BA185E95A}" dt="2021-04-03T17:36:01.843" v="1623" actId="20577"/>
        <pc:sldMkLst>
          <pc:docMk/>
          <pc:sldMk cId="868344241" sldId="1876"/>
        </pc:sldMkLst>
        <pc:spChg chg="mod">
          <ac:chgData name="Jaron VandeHoef" userId="c88b755a-9093-43d8-b330-99d45765fb68" providerId="ADAL" clId="{71C6F4B4-100A-4D89-BBFC-6D1BA185E95A}" dt="2021-04-03T17:30:22.383" v="1465" actId="20577"/>
          <ac:spMkLst>
            <pc:docMk/>
            <pc:sldMk cId="868344241" sldId="1876"/>
            <ac:spMk id="4" creationId="{048FBE6B-DC67-4E64-80F4-CADE978D2FE3}"/>
          </ac:spMkLst>
        </pc:spChg>
        <pc:spChg chg="mod">
          <ac:chgData name="Jaron VandeHoef" userId="c88b755a-9093-43d8-b330-99d45765fb68" providerId="ADAL" clId="{71C6F4B4-100A-4D89-BBFC-6D1BA185E95A}" dt="2021-04-03T17:34:21.415" v="1580" actId="20577"/>
          <ac:spMkLst>
            <pc:docMk/>
            <pc:sldMk cId="868344241" sldId="1876"/>
            <ac:spMk id="11" creationId="{4C6A9FD9-630E-44B9-BED8-AFEA6C84A88B}"/>
          </ac:spMkLst>
        </pc:spChg>
        <pc:picChg chg="add mod">
          <ac:chgData name="Jaron VandeHoef" userId="c88b755a-9093-43d8-b330-99d45765fb68" providerId="ADAL" clId="{71C6F4B4-100A-4D89-BBFC-6D1BA185E95A}" dt="2021-04-03T17:31:54.048" v="1471" actId="1076"/>
          <ac:picMkLst>
            <pc:docMk/>
            <pc:sldMk cId="868344241" sldId="1876"/>
            <ac:picMk id="2" creationId="{276FAFB5-FF13-4E7F-BA02-21751F1FFA1B}"/>
          </ac:picMkLst>
        </pc:picChg>
        <pc:picChg chg="del">
          <ac:chgData name="Jaron VandeHoef" userId="c88b755a-9093-43d8-b330-99d45765fb68" providerId="ADAL" clId="{71C6F4B4-100A-4D89-BBFC-6D1BA185E95A}" dt="2021-04-03T17:30:25.702" v="1466" actId="478"/>
          <ac:picMkLst>
            <pc:docMk/>
            <pc:sldMk cId="868344241" sldId="1876"/>
            <ac:picMk id="6" creationId="{3B17F62A-8AEA-43AB-AEB6-679CFC6B3A69}"/>
          </ac:picMkLst>
        </pc:picChg>
      </pc:sldChg>
      <pc:sldChg chg="modSp add mod modNotesTx">
        <pc:chgData name="Jaron VandeHoef" userId="c88b755a-9093-43d8-b330-99d45765fb68" providerId="ADAL" clId="{71C6F4B4-100A-4D89-BBFC-6D1BA185E95A}" dt="2021-04-03T17:38:46.777" v="1709" actId="20577"/>
        <pc:sldMkLst>
          <pc:docMk/>
          <pc:sldMk cId="2288930939" sldId="1877"/>
        </pc:sldMkLst>
        <pc:spChg chg="mod">
          <ac:chgData name="Jaron VandeHoef" userId="c88b755a-9093-43d8-b330-99d45765fb68" providerId="ADAL" clId="{71C6F4B4-100A-4D89-BBFC-6D1BA185E95A}" dt="2021-04-03T17:38:46.777" v="1709" actId="20577"/>
          <ac:spMkLst>
            <pc:docMk/>
            <pc:sldMk cId="2288930939" sldId="1877"/>
            <ac:spMk id="2" creationId="{25A8ACB1-6D36-496B-91DD-D1C3128C1C73}"/>
          </ac:spMkLst>
        </pc:spChg>
        <pc:spChg chg="mod">
          <ac:chgData name="Jaron VandeHoef" userId="c88b755a-9093-43d8-b330-99d45765fb68" providerId="ADAL" clId="{71C6F4B4-100A-4D89-BBFC-6D1BA185E95A}" dt="2021-04-03T17:37:27.503" v="1647" actId="20577"/>
          <ac:spMkLst>
            <pc:docMk/>
            <pc:sldMk cId="2288930939" sldId="1877"/>
            <ac:spMk id="3" creationId="{9202AD8E-4C7C-4A1B-89B1-9A0997F4F30E}"/>
          </ac:spMkLst>
        </pc:spChg>
      </pc:sldChg>
      <pc:sldChg chg="modSp add mod modNotesTx">
        <pc:chgData name="Jaron VandeHoef" userId="c88b755a-9093-43d8-b330-99d45765fb68" providerId="ADAL" clId="{71C6F4B4-100A-4D89-BBFC-6D1BA185E95A}" dt="2021-04-03T17:49:59.284" v="1974" actId="20577"/>
        <pc:sldMkLst>
          <pc:docMk/>
          <pc:sldMk cId="723584022" sldId="1878"/>
        </pc:sldMkLst>
        <pc:spChg chg="mod">
          <ac:chgData name="Jaron VandeHoef" userId="c88b755a-9093-43d8-b330-99d45765fb68" providerId="ADAL" clId="{71C6F4B4-100A-4D89-BBFC-6D1BA185E95A}" dt="2021-04-03T17:49:54.432" v="1973" actId="20577"/>
          <ac:spMkLst>
            <pc:docMk/>
            <pc:sldMk cId="723584022" sldId="1878"/>
            <ac:spMk id="3" creationId="{68675CE5-70A2-411D-881E-7B75B82931F4}"/>
          </ac:spMkLst>
        </pc:spChg>
        <pc:spChg chg="mod">
          <ac:chgData name="Jaron VandeHoef" userId="c88b755a-9093-43d8-b330-99d45765fb68" providerId="ADAL" clId="{71C6F4B4-100A-4D89-BBFC-6D1BA185E95A}" dt="2021-04-03T17:45:15.191" v="1901" actId="20577"/>
          <ac:spMkLst>
            <pc:docMk/>
            <pc:sldMk cId="723584022" sldId="1878"/>
            <ac:spMk id="4" creationId="{9DA36B3A-558B-413E-877B-7275290AB783}"/>
          </ac:spMkLst>
        </pc:spChg>
      </pc:sldChg>
      <pc:sldChg chg="addSp delSp modSp new mod">
        <pc:chgData name="Jaron VandeHoef" userId="c88b755a-9093-43d8-b330-99d45765fb68" providerId="ADAL" clId="{71C6F4B4-100A-4D89-BBFC-6D1BA185E95A}" dt="2021-04-03T17:57:09.557" v="2246" actId="20577"/>
        <pc:sldMkLst>
          <pc:docMk/>
          <pc:sldMk cId="654819907" sldId="1879"/>
        </pc:sldMkLst>
        <pc:spChg chg="mod">
          <ac:chgData name="Jaron VandeHoef" userId="c88b755a-9093-43d8-b330-99d45765fb68" providerId="ADAL" clId="{71C6F4B4-100A-4D89-BBFC-6D1BA185E95A}" dt="2021-04-03T17:53:22.688" v="2053" actId="207"/>
          <ac:spMkLst>
            <pc:docMk/>
            <pc:sldMk cId="654819907" sldId="1879"/>
            <ac:spMk id="2" creationId="{AF0DB54E-63E6-4BB1-8BD3-8960959338EA}"/>
          </ac:spMkLst>
        </pc:spChg>
        <pc:spChg chg="del mod">
          <ac:chgData name="Jaron VandeHoef" userId="c88b755a-9093-43d8-b330-99d45765fb68" providerId="ADAL" clId="{71C6F4B4-100A-4D89-BBFC-6D1BA185E95A}" dt="2021-04-03T17:52:35.372" v="2039" actId="478"/>
          <ac:spMkLst>
            <pc:docMk/>
            <pc:sldMk cId="654819907" sldId="1879"/>
            <ac:spMk id="3" creationId="{060D3333-C287-439E-895C-970800CF3C13}"/>
          </ac:spMkLst>
        </pc:spChg>
        <pc:spChg chg="add del mod">
          <ac:chgData name="Jaron VandeHoef" userId="c88b755a-9093-43d8-b330-99d45765fb68" providerId="ADAL" clId="{71C6F4B4-100A-4D89-BBFC-6D1BA185E95A}" dt="2021-04-03T17:52:36.778" v="2040"/>
          <ac:spMkLst>
            <pc:docMk/>
            <pc:sldMk cId="654819907" sldId="1879"/>
            <ac:spMk id="5" creationId="{C5FD3ACB-CC63-4B28-8E20-80332D55279B}"/>
          </ac:spMkLst>
        </pc:spChg>
        <pc:spChg chg="add mod">
          <ac:chgData name="Jaron VandeHoef" userId="c88b755a-9093-43d8-b330-99d45765fb68" providerId="ADAL" clId="{71C6F4B4-100A-4D89-BBFC-6D1BA185E95A}" dt="2021-04-03T17:57:09.557" v="2246" actId="20577"/>
          <ac:spMkLst>
            <pc:docMk/>
            <pc:sldMk cId="654819907" sldId="1879"/>
            <ac:spMk id="6" creationId="{F34A5B3C-CB2A-4E63-90D7-9AFC4DEBCEA7}"/>
          </ac:spMkLst>
        </pc:spChg>
      </pc:sldChg>
    </pc:docChg>
  </pc:docChgLst>
  <pc:docChgLst>
    <pc:chgData name="Jaron VandeHoef" userId="c88b755a-9093-43d8-b330-99d45765fb68" providerId="ADAL" clId="{2CA45762-7686-4242-8F75-97083F3B8130}"/>
    <pc:docChg chg="custSel addSld delSld modSld">
      <pc:chgData name="Jaron VandeHoef" userId="c88b755a-9093-43d8-b330-99d45765fb68" providerId="ADAL" clId="{2CA45762-7686-4242-8F75-97083F3B8130}" dt="2021-09-18T14:20:25.873" v="267" actId="47"/>
      <pc:docMkLst>
        <pc:docMk/>
      </pc:docMkLst>
      <pc:sldChg chg="modSp add mod">
        <pc:chgData name="Jaron VandeHoef" userId="c88b755a-9093-43d8-b330-99d45765fb68" providerId="ADAL" clId="{2CA45762-7686-4242-8F75-97083F3B8130}" dt="2021-09-18T14:01:28.087" v="20" actId="1076"/>
        <pc:sldMkLst>
          <pc:docMk/>
          <pc:sldMk cId="1886803701" sldId="256"/>
        </pc:sldMkLst>
        <pc:spChg chg="mod">
          <ac:chgData name="Jaron VandeHoef" userId="c88b755a-9093-43d8-b330-99d45765fb68" providerId="ADAL" clId="{2CA45762-7686-4242-8F75-97083F3B8130}" dt="2021-09-18T14:01:19.039" v="19" actId="14100"/>
          <ac:spMkLst>
            <pc:docMk/>
            <pc:sldMk cId="1886803701" sldId="256"/>
            <ac:spMk id="5" creationId="{22D9B3BD-686A-41E4-B376-146AB174588B}"/>
          </ac:spMkLst>
        </pc:spChg>
        <pc:picChg chg="mod">
          <ac:chgData name="Jaron VandeHoef" userId="c88b755a-9093-43d8-b330-99d45765fb68" providerId="ADAL" clId="{2CA45762-7686-4242-8F75-97083F3B8130}" dt="2021-09-18T14:01:28.087" v="20" actId="1076"/>
          <ac:picMkLst>
            <pc:docMk/>
            <pc:sldMk cId="1886803701" sldId="256"/>
            <ac:picMk id="9" creationId="{3787E1C7-E3F6-4008-852C-A28D5FECE47E}"/>
          </ac:picMkLst>
        </pc:picChg>
      </pc:sldChg>
      <pc:sldChg chg="modNotesTx">
        <pc:chgData name="Jaron VandeHoef" userId="c88b755a-9093-43d8-b330-99d45765fb68" providerId="ADAL" clId="{2CA45762-7686-4242-8F75-97083F3B8130}" dt="2021-09-18T14:14:30.971" v="171" actId="20577"/>
        <pc:sldMkLst>
          <pc:docMk/>
          <pc:sldMk cId="0" sldId="1852"/>
        </pc:sldMkLst>
      </pc:sldChg>
      <pc:sldChg chg="addSp delSp modSp mod">
        <pc:chgData name="Jaron VandeHoef" userId="c88b755a-9093-43d8-b330-99d45765fb68" providerId="ADAL" clId="{2CA45762-7686-4242-8F75-97083F3B8130}" dt="2021-09-18T14:03:52.647" v="41" actId="14100"/>
        <pc:sldMkLst>
          <pc:docMk/>
          <pc:sldMk cId="576716121" sldId="1859"/>
        </pc:sldMkLst>
        <pc:picChg chg="del">
          <ac:chgData name="Jaron VandeHoef" userId="c88b755a-9093-43d8-b330-99d45765fb68" providerId="ADAL" clId="{2CA45762-7686-4242-8F75-97083F3B8130}" dt="2021-09-18T14:01:53.018" v="21" actId="478"/>
          <ac:picMkLst>
            <pc:docMk/>
            <pc:sldMk cId="576716121" sldId="1859"/>
            <ac:picMk id="3" creationId="{3BA89466-410C-402A-BFB7-92C5CFA9D025}"/>
          </ac:picMkLst>
        </pc:picChg>
        <pc:picChg chg="add del mod">
          <ac:chgData name="Jaron VandeHoef" userId="c88b755a-9093-43d8-b330-99d45765fb68" providerId="ADAL" clId="{2CA45762-7686-4242-8F75-97083F3B8130}" dt="2021-09-18T14:02:01.243" v="26" actId="478"/>
          <ac:picMkLst>
            <pc:docMk/>
            <pc:sldMk cId="576716121" sldId="1859"/>
            <ac:picMk id="4" creationId="{37817B40-F4ED-4BC6-B23D-45E061281F5C}"/>
          </ac:picMkLst>
        </pc:picChg>
        <pc:picChg chg="add mod">
          <ac:chgData name="Jaron VandeHoef" userId="c88b755a-9093-43d8-b330-99d45765fb68" providerId="ADAL" clId="{2CA45762-7686-4242-8F75-97083F3B8130}" dt="2021-09-18T14:02:20.392" v="28" actId="1076"/>
          <ac:picMkLst>
            <pc:docMk/>
            <pc:sldMk cId="576716121" sldId="1859"/>
            <ac:picMk id="6" creationId="{5CEBCD7E-AA74-42F8-95BC-2908F72D3AA8}"/>
          </ac:picMkLst>
        </pc:picChg>
        <pc:picChg chg="add mod">
          <ac:chgData name="Jaron VandeHoef" userId="c88b755a-9093-43d8-b330-99d45765fb68" providerId="ADAL" clId="{2CA45762-7686-4242-8F75-97083F3B8130}" dt="2021-09-18T14:03:42.200" v="38" actId="14100"/>
          <ac:picMkLst>
            <pc:docMk/>
            <pc:sldMk cId="576716121" sldId="1859"/>
            <ac:picMk id="8" creationId="{93D2490D-FCC8-415B-8283-D361BF3BC5FE}"/>
          </ac:picMkLst>
        </pc:picChg>
        <pc:picChg chg="add mod">
          <ac:chgData name="Jaron VandeHoef" userId="c88b755a-9093-43d8-b330-99d45765fb68" providerId="ADAL" clId="{2CA45762-7686-4242-8F75-97083F3B8130}" dt="2021-09-18T14:03:48.640" v="40" actId="14100"/>
          <ac:picMkLst>
            <pc:docMk/>
            <pc:sldMk cId="576716121" sldId="1859"/>
            <ac:picMk id="10" creationId="{44F9ADDA-12C4-4C47-8594-E6BEF510E092}"/>
          </ac:picMkLst>
        </pc:picChg>
        <pc:picChg chg="del">
          <ac:chgData name="Jaron VandeHoef" userId="c88b755a-9093-43d8-b330-99d45765fb68" providerId="ADAL" clId="{2CA45762-7686-4242-8F75-97083F3B8130}" dt="2021-09-18T14:02:31.983" v="29" actId="478"/>
          <ac:picMkLst>
            <pc:docMk/>
            <pc:sldMk cId="576716121" sldId="1859"/>
            <ac:picMk id="11" creationId="{C0004BCC-6A2E-4856-9ADA-46F88CB9325D}"/>
          </ac:picMkLst>
        </pc:picChg>
        <pc:picChg chg="add mod">
          <ac:chgData name="Jaron VandeHoef" userId="c88b755a-9093-43d8-b330-99d45765fb68" providerId="ADAL" clId="{2CA45762-7686-4242-8F75-97083F3B8130}" dt="2021-09-18T14:03:45.990" v="39" actId="14100"/>
          <ac:picMkLst>
            <pc:docMk/>
            <pc:sldMk cId="576716121" sldId="1859"/>
            <ac:picMk id="13" creationId="{E2BD7FD1-2BF0-4F86-91EC-3F52170E3055}"/>
          </ac:picMkLst>
        </pc:picChg>
        <pc:picChg chg="add mod">
          <ac:chgData name="Jaron VandeHoef" userId="c88b755a-9093-43d8-b330-99d45765fb68" providerId="ADAL" clId="{2CA45762-7686-4242-8F75-97083F3B8130}" dt="2021-09-18T14:03:52.647" v="41" actId="14100"/>
          <ac:picMkLst>
            <pc:docMk/>
            <pc:sldMk cId="576716121" sldId="1859"/>
            <ac:picMk id="15" creationId="{7A8FA0E6-801A-4AE7-B9EC-0B692F464176}"/>
          </ac:picMkLst>
        </pc:picChg>
      </pc:sldChg>
      <pc:sldChg chg="addSp delSp modSp mod">
        <pc:chgData name="Jaron VandeHoef" userId="c88b755a-9093-43d8-b330-99d45765fb68" providerId="ADAL" clId="{2CA45762-7686-4242-8F75-97083F3B8130}" dt="2021-09-18T13:56:35.078" v="4" actId="1076"/>
        <pc:sldMkLst>
          <pc:docMk/>
          <pc:sldMk cId="1543265293" sldId="1864"/>
        </pc:sldMkLst>
        <pc:picChg chg="add mod">
          <ac:chgData name="Jaron VandeHoef" userId="c88b755a-9093-43d8-b330-99d45765fb68" providerId="ADAL" clId="{2CA45762-7686-4242-8F75-97083F3B8130}" dt="2021-09-18T13:56:35.078" v="4" actId="1076"/>
          <ac:picMkLst>
            <pc:docMk/>
            <pc:sldMk cId="1543265293" sldId="1864"/>
            <ac:picMk id="3" creationId="{C5B1FED7-79D0-4656-A7FB-9E25ED7C4DDF}"/>
          </ac:picMkLst>
        </pc:picChg>
        <pc:picChg chg="del">
          <ac:chgData name="Jaron VandeHoef" userId="c88b755a-9093-43d8-b330-99d45765fb68" providerId="ADAL" clId="{2CA45762-7686-4242-8F75-97083F3B8130}" dt="2021-09-18T13:56:24.873" v="0" actId="478"/>
          <ac:picMkLst>
            <pc:docMk/>
            <pc:sldMk cId="1543265293" sldId="1864"/>
            <ac:picMk id="4" creationId="{449529DB-E7A3-4181-BEF1-9B8E3B0090B1}"/>
          </ac:picMkLst>
        </pc:picChg>
      </pc:sldChg>
      <pc:sldChg chg="addSp delSp modSp mod">
        <pc:chgData name="Jaron VandeHoef" userId="c88b755a-9093-43d8-b330-99d45765fb68" providerId="ADAL" clId="{2CA45762-7686-4242-8F75-97083F3B8130}" dt="2021-09-18T13:58:02.698" v="16" actId="1076"/>
        <pc:sldMkLst>
          <pc:docMk/>
          <pc:sldMk cId="2443043471" sldId="1868"/>
        </pc:sldMkLst>
        <pc:picChg chg="add del mod">
          <ac:chgData name="Jaron VandeHoef" userId="c88b755a-9093-43d8-b330-99d45765fb68" providerId="ADAL" clId="{2CA45762-7686-4242-8F75-97083F3B8130}" dt="2021-09-18T13:57:21.790" v="10" actId="478"/>
          <ac:picMkLst>
            <pc:docMk/>
            <pc:sldMk cId="2443043471" sldId="1868"/>
            <ac:picMk id="3" creationId="{6359A47A-DB73-4132-AC9E-F578AA7524C0}"/>
          </ac:picMkLst>
        </pc:picChg>
        <pc:picChg chg="add mod">
          <ac:chgData name="Jaron VandeHoef" userId="c88b755a-9093-43d8-b330-99d45765fb68" providerId="ADAL" clId="{2CA45762-7686-4242-8F75-97083F3B8130}" dt="2021-09-18T13:58:02.698" v="16" actId="1076"/>
          <ac:picMkLst>
            <pc:docMk/>
            <pc:sldMk cId="2443043471" sldId="1868"/>
            <ac:picMk id="6" creationId="{CABD29A8-9D4B-4AE5-BFEB-5083F5810A80}"/>
          </ac:picMkLst>
        </pc:picChg>
        <pc:picChg chg="del">
          <ac:chgData name="Jaron VandeHoef" userId="c88b755a-9093-43d8-b330-99d45765fb68" providerId="ADAL" clId="{2CA45762-7686-4242-8F75-97083F3B8130}" dt="2021-09-18T13:57:07.981" v="5" actId="478"/>
          <ac:picMkLst>
            <pc:docMk/>
            <pc:sldMk cId="2443043471" sldId="1868"/>
            <ac:picMk id="7" creationId="{987834E3-E951-4183-A573-E47DBBC9B318}"/>
          </ac:picMkLst>
        </pc:picChg>
      </pc:sldChg>
      <pc:sldChg chg="del">
        <pc:chgData name="Jaron VandeHoef" userId="c88b755a-9093-43d8-b330-99d45765fb68" providerId="ADAL" clId="{2CA45762-7686-4242-8F75-97083F3B8130}" dt="2021-09-18T14:20:25.873" v="267" actId="47"/>
        <pc:sldMkLst>
          <pc:docMk/>
          <pc:sldMk cId="111299420" sldId="1869"/>
        </pc:sldMkLst>
      </pc:sldChg>
      <pc:sldChg chg="del">
        <pc:chgData name="Jaron VandeHoef" userId="c88b755a-9093-43d8-b330-99d45765fb68" providerId="ADAL" clId="{2CA45762-7686-4242-8F75-97083F3B8130}" dt="2021-09-18T14:20:24.285" v="266" actId="47"/>
        <pc:sldMkLst>
          <pc:docMk/>
          <pc:sldMk cId="591083510" sldId="1871"/>
        </pc:sldMkLst>
      </pc:sldChg>
      <pc:sldChg chg="del">
        <pc:chgData name="Jaron VandeHoef" userId="c88b755a-9093-43d8-b330-99d45765fb68" providerId="ADAL" clId="{2CA45762-7686-4242-8F75-97083F3B8130}" dt="2021-09-18T14:20:22.311" v="265" actId="47"/>
        <pc:sldMkLst>
          <pc:docMk/>
          <pc:sldMk cId="630763621" sldId="1874"/>
        </pc:sldMkLst>
      </pc:sldChg>
      <pc:sldChg chg="del">
        <pc:chgData name="Jaron VandeHoef" userId="c88b755a-9093-43d8-b330-99d45765fb68" providerId="ADAL" clId="{2CA45762-7686-4242-8F75-97083F3B8130}" dt="2021-09-18T14:20:18.669" v="264" actId="47"/>
        <pc:sldMkLst>
          <pc:docMk/>
          <pc:sldMk cId="956760183" sldId="1875"/>
        </pc:sldMkLst>
      </pc:sldChg>
      <pc:sldChg chg="modNotesTx">
        <pc:chgData name="Jaron VandeHoef" userId="c88b755a-9093-43d8-b330-99d45765fb68" providerId="ADAL" clId="{2CA45762-7686-4242-8F75-97083F3B8130}" dt="2021-09-18T14:12:54.343" v="106" actId="20577"/>
        <pc:sldMkLst>
          <pc:docMk/>
          <pc:sldMk cId="2288930939" sldId="1877"/>
        </pc:sldMkLst>
      </pc:sldChg>
      <pc:sldChg chg="modNotesTx">
        <pc:chgData name="Jaron VandeHoef" userId="c88b755a-9093-43d8-b330-99d45765fb68" providerId="ADAL" clId="{2CA45762-7686-4242-8F75-97083F3B8130}" dt="2021-09-18T14:15:46.746" v="220" actId="12"/>
        <pc:sldMkLst>
          <pc:docMk/>
          <pc:sldMk cId="723584022" sldId="1878"/>
        </pc:sldMkLst>
      </pc:sldChg>
      <pc:sldChg chg="modNotesTx">
        <pc:chgData name="Jaron VandeHoef" userId="c88b755a-9093-43d8-b330-99d45765fb68" providerId="ADAL" clId="{2CA45762-7686-4242-8F75-97083F3B8130}" dt="2021-09-18T14:20:12.500" v="263" actId="11"/>
        <pc:sldMkLst>
          <pc:docMk/>
          <pc:sldMk cId="654819907" sldId="18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ECFFB21-B8E9-4726-B24D-AA8224916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does the “selfie” have such significance?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is “selfie” culture at variance with the “selfie” of man in the Bible?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does the Bible say we ought to deal with our fellow humans?  Use texts.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is humility such an important attitude in the life of Christian service?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examples of Christian service.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three questions should guide parents on media use?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what ways can we use media for service to others?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 young people have trouble foreseeing the consequences of their actions?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is cyber-bullying much more powerful than the old-time “school yard” bullying?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examples of positive peer pressure.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the meaning and importance of Proverbs 27:12: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can be the result of not heeding 1 Thessalonians 4:3-4?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is trustworthiness a part of faithfulness?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were Liz’s mother, how would you have dealt with her temptation to sext?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the story of Amanda Todd—(do some research!)?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the meaning of the acronym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043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How does our media usage reflect to which “world” we are strangers?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Why must parents guide their children in media use?  Explain in detail.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Why should parents not lose hope in a seemingly hopeless battle against media usage?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4070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Compare and contrast the world of Legos with the world of smart phones.  How are they similar and how different?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can the smart phone be more addictive than a hobby or a book?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 is the era of social media so much more difficult to morally guard against than the former era of the theatre, TV and radio?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Define “Pedagogy” by looking it up in a dictionary—or on your smart phone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should be our moral guide when living in this media world?  Why?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Write out Deuteronomy 6: 6-7: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 how the Biblical view of being a Pilgrim is a good example in using modern media.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 is conversion so necessary to being a true Pilgrim in media land?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5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Discussion 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are the four quadrants of the media circle?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 how they balance each other.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the media circle differ from secular solutions to misuse of modern media?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is the danger if we just limit ourselves to a number of guidelines or rules?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355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 media companies rouse expectations for a new electronic product?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is 1 Corinthians 7:31 a good text to apply to modern media?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Define “temperance.”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can we apply temperance to our whole life—not just modern media?  Explain in detail.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Explain, using your book’s examples, how “excessive temperance” is also intemperate.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Calvin say we should use God’s creation?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should we teach children about temperance?  Use examples.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Should temperance apply to unlimited Netflix movies?  Explain your answer.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Thought:  Are there things in life that we should deny ourselves and not use even moderately?  Explain your reasoning and give examples.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did David’s parents exhibit discretion in bringing up their son?  (The David in Chapter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is driving without a seatbelt comparable to using the internet without a filter?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Uncle Ben and David’s father have two different opinions on a filtered internet.  Who do you identify with more?  Explain in detail.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is “Discretion”?  Why is it so important in media use?</a:t>
            </a:r>
          </a:p>
          <a:p>
            <a:pPr marL="228600" lvl="0" indent="-228600"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two categories of “protective measures.”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would you hypothetically respond to “your child” if “he” wanted to play Call of Duty, a shooting game where you have to kill your opponent.  Use pp 36-37 to guide your answer.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peer pressure affect conscience forming?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are the pressures of growing up today much more difficult from growing up in the past?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Define “Resilience.”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 the relationship between a tender conscience and resilience.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917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E2F299F-A37A-4601-96B5-7C98B4EB4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electronic media affect our brain and sleep patterns?  (two answers)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dopamine contribute to addictions?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the digital world tempt us to stay connected for longer and longer periods? (more than one answer)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are the positive aspects of gaming?  What are the negative aspects?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Your thought:  Why do you think it is easier for males to become addicted to porn than for females?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does it mean to “walk circumspectly”?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does the Lord reward self-control—even in an outward way?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Give multiple examples of how gaming can be breaking the 10 Commandments?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can parents encourage open conversations in a family?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are some strategies for resisting temptation?</a:t>
            </a:r>
          </a:p>
        </p:txBody>
      </p:sp>
    </p:spTree>
    <p:extLst>
      <p:ext uri="{BB962C8B-B14F-4D97-AF65-F5344CB8AC3E}">
        <p14:creationId xmlns:p14="http://schemas.microsoft.com/office/powerpoint/2010/main" val="308768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Compare your life with Sophie’s: how are they similar?  Different?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Write down all the online groups you belong to.  How many minutes of the day are you on your phone? (guesstimate)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Explain in detail who connectors are.  Switchers? Disconnectors?  What group would you place yourself in?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 a child of God is a citizen of two worlds, explain what these two citizens are and how the spiritual citizen should conduct himself in this world?  (Think of Christian at Vanity Fair)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are the dang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if we are one person online and another person at home or school?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can gaming and online movies inure us to the reality of death?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three questions should we ask ourselves when it comes to using media?  (Media Conversation)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Who in the Bible were able, by grace, to live a Christian lifestyle in worldly surroundings?  (Your thoughts:  who were not?)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are the advantages if we live the same in the media world as the real world?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39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did the media world affect Nicholas Carr?  How did he rectify this situation?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is the difference between “deep reading” and “skim-reading”?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do you suppose skim-reading and lack of deep-knowledge or understanding affects our personality?  (Thought question)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 can this lack affect us personally?  Spiritually?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Which is better—having a firm understanding of the “basics” (basic knowledge) or a superb ability to acquire knowledge (the process of acquisition)?  Explain.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 is it critical that we have a well-grounded Biblical understanding of the truth?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 is it important to put media away at least an hour before sleep?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Why do you suppose 60% of all shared articles are not thoroughly read by those who pass them on to others?</a:t>
            </a:r>
          </a:p>
          <a:p>
            <a:pPr marL="228600" lvl="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What are the benefits of reflection?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02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Questions:</a:t>
            </a:r>
          </a:p>
          <a:p>
            <a:endParaRPr lang="en-US" dirty="0"/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a better word for “multi-tasking”?  How does this affect a person’s quality of work?  Why?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why the Lord Jesus encouraged us to enter into our closet to pray?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does the example of the Greek myth concerning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Atalanta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illustrate the dangers of continual smart phone use?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PML book illustrates some occupations in which the customer or client might not want the professional to be multi-tasking—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e.g.: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bus driver; dentist.  Name five other occupations that you might not want the professional to constantly consult his/her WhatsApp and the reasons why.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considerations are there to put a stop to multi-tasking?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are the positive reasons for using a daily Bible reading app?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are the negative aspects of using such an app?</a:t>
            </a: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433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 descr="Bright, colorful geometric pattern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 descr="Bright, colorful geometric pattern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C5CE-588C-43C4-A6F3-E66F0F863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82C3A-B27F-4489-BAF6-04F0E3F94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BA8E-50AF-4A27-AF78-9CC180E3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67BF-64DA-4B93-ADAA-68ECF765063B}" type="datetimeFigureOut">
              <a:rPr lang="en-CA" smtClean="0"/>
              <a:t>2021-09-18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FF3D3-1542-4713-ACD8-2440A028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518C4-AFFB-4A4B-AB26-6C6E2DA5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5607-4B30-403A-AB91-25B2F0D080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5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 descr="Bright, colorful geometric pattern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20" descr="Bright, colorful geometric pattern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 descr="Bright, colorful geometric pattern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 descr="Bright, colorful geometric pattern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C5B1FED7-79D0-4656-A7FB-9E25ED7C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14" y="528232"/>
            <a:ext cx="3762900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/>
          <a:lstStyle/>
          <a:p>
            <a:r>
              <a:rPr lang="en-US" dirty="0"/>
              <a:t>Chapter 7 – Selfies and Selfish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1FFCBB6-D3C6-4AEB-83BF-C1502C2A8D7D}"/>
              </a:ext>
            </a:extLst>
          </p:cNvPr>
          <p:cNvSpPr txBox="1">
            <a:spLocks/>
          </p:cNvSpPr>
          <p:nvPr/>
        </p:nvSpPr>
        <p:spPr>
          <a:xfrm>
            <a:off x="762000" y="2568566"/>
            <a:ext cx="6477000" cy="2422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About Service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Self-esteem and the idol of man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What does the Bible say?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Attitude of Service – humility and love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Media Conversations</a:t>
            </a: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altLang="en-US" dirty="0"/>
              <a:t>Discussion Questions</a:t>
            </a:r>
          </a:p>
        </p:txBody>
      </p:sp>
      <p:pic>
        <p:nvPicPr>
          <p:cNvPr id="1028" name="Picture 4" descr="Angie Snappin' Pics">
            <a:extLst>
              <a:ext uri="{FF2B5EF4-FFF2-40B4-BE49-F238E27FC236}">
                <a16:creationId xmlns:a16="http://schemas.microsoft.com/office/drawing/2014/main" id="{CC4FDB01-38AB-4AC3-958F-AEDC33C1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35" y="940819"/>
            <a:ext cx="5941337" cy="47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Chapter 8 – Young Love and Sexting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5CE5-70A2-411D-881E-7B75B8293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2" y="2485179"/>
            <a:ext cx="6477000" cy="2467824"/>
          </a:xfrm>
        </p:spPr>
        <p:txBody>
          <a:bodyPr/>
          <a:lstStyle/>
          <a:p>
            <a:r>
              <a:rPr lang="en-US" altLang="en-US" dirty="0"/>
              <a:t>About Faithfulness</a:t>
            </a:r>
          </a:p>
          <a:p>
            <a:pPr lvl="1"/>
            <a:r>
              <a:rPr lang="en-US" dirty="0"/>
              <a:t>Sexting and cyberbullying</a:t>
            </a:r>
          </a:p>
          <a:p>
            <a:pPr lvl="1"/>
            <a:r>
              <a:rPr lang="en-US" dirty="0"/>
              <a:t>What does the Bible say?</a:t>
            </a:r>
          </a:p>
          <a:p>
            <a:pPr lvl="1"/>
            <a:r>
              <a:rPr lang="en-US" dirty="0"/>
              <a:t>Attitude of Faithfulness – trustworthiness</a:t>
            </a:r>
          </a:p>
          <a:p>
            <a:pPr lvl="1"/>
            <a:r>
              <a:rPr lang="en-US" dirty="0"/>
              <a:t>Media Conversations</a:t>
            </a:r>
          </a:p>
          <a:p>
            <a:pPr lvl="0"/>
            <a:r>
              <a:rPr lang="en-US" altLang="en-US" dirty="0">
                <a:solidFill>
                  <a:prstClr val="black"/>
                </a:solidFill>
              </a:rPr>
              <a:t>Discussion Questions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B54E-63E6-4BB1-8BD3-89609593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601234"/>
            <a:ext cx="9141397" cy="615553"/>
          </a:xfrm>
        </p:spPr>
        <p:txBody>
          <a:bodyPr/>
          <a:lstStyle/>
          <a:p>
            <a:r>
              <a:rPr lang="en-US" dirty="0">
                <a:solidFill>
                  <a:srgbClr val="3B2E58"/>
                </a:solidFill>
              </a:rPr>
              <a:t>Conclusion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34A5B3C-CB2A-4E63-90D7-9AFC4DEBCE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5" y="1530037"/>
            <a:ext cx="7799388" cy="3693814"/>
          </a:xfrm>
        </p:spPr>
        <p:txBody>
          <a:bodyPr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b="1" dirty="0"/>
              <a:t>Media Avoidance?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/>
              <a:t>Media Circle &amp; Attitudes (next slide)</a:t>
            </a:r>
            <a:endParaRPr lang="en-US" altLang="en-US" sz="1800" dirty="0"/>
          </a:p>
          <a:p>
            <a:pPr algn="l">
              <a:spcBef>
                <a:spcPts val="1000"/>
              </a:spcBef>
            </a:pPr>
            <a:endParaRPr lang="en-US" altLang="en-US" b="1" dirty="0"/>
          </a:p>
          <a:p>
            <a:pPr algn="l">
              <a:spcBef>
                <a:spcPts val="1000"/>
              </a:spcBef>
            </a:pPr>
            <a:r>
              <a:rPr lang="en-US" altLang="en-US" b="1" dirty="0"/>
              <a:t>Conscience Forming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/>
              <a:t>A duty of parents</a:t>
            </a:r>
          </a:p>
          <a:p>
            <a:pPr algn="l">
              <a:spcBef>
                <a:spcPts val="1000"/>
              </a:spcBef>
            </a:pPr>
            <a:endParaRPr lang="en-US" altLang="en-US" b="1" dirty="0"/>
          </a:p>
          <a:p>
            <a:pPr algn="l">
              <a:spcBef>
                <a:spcPts val="1000"/>
              </a:spcBef>
            </a:pPr>
            <a:r>
              <a:rPr lang="en-US" altLang="en-US" b="1" dirty="0"/>
              <a:t>Hope &amp; Prayer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sz="1800" dirty="0"/>
              <a:t>Stand on the promises of Scripture</a:t>
            </a:r>
          </a:p>
        </p:txBody>
      </p:sp>
    </p:spTree>
    <p:extLst>
      <p:ext uri="{BB962C8B-B14F-4D97-AF65-F5344CB8AC3E}">
        <p14:creationId xmlns:p14="http://schemas.microsoft.com/office/powerpoint/2010/main" val="65481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EBCD7E-AA74-42F8-95BC-2908F72D3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46" y="689507"/>
            <a:ext cx="5321886" cy="5012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D2490D-FCC8-415B-8283-D361BF3BC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84" y="689507"/>
            <a:ext cx="1984450" cy="2519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9ADDA-12C4-4C47-8594-E6BEF510E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226" y="672571"/>
            <a:ext cx="2012961" cy="2519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BD7FD1-2BF0-4F86-91EC-3F52170E3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584" y="3324802"/>
            <a:ext cx="1984450" cy="2265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8FA0E6-801A-4AE7-B9EC-0B692F464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226" y="3429000"/>
            <a:ext cx="2009256" cy="20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B3BD-686A-41E4-B376-146AB174588B}"/>
              </a:ext>
            </a:extLst>
          </p:cNvPr>
          <p:cNvSpPr txBox="1"/>
          <p:nvPr/>
        </p:nvSpPr>
        <p:spPr>
          <a:xfrm>
            <a:off x="216010" y="2234317"/>
            <a:ext cx="959550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PowerPoint is based on the book “Pilgrim in </a:t>
            </a:r>
            <a:r>
              <a:rPr lang="en-US" sz="1200" dirty="0" err="1">
                <a:solidFill>
                  <a:schemeClr val="bg1"/>
                </a:solidFill>
              </a:rPr>
              <a:t>Medialand</a:t>
            </a:r>
            <a:r>
              <a:rPr lang="en-US" sz="1200" dirty="0">
                <a:solidFill>
                  <a:schemeClr val="bg1"/>
                </a:solidFill>
              </a:rPr>
              <a:t>” which was originally produced in the Dutch language by the New Media in Education and Education Lectorate, an initiative of </a:t>
            </a:r>
            <a:r>
              <a:rPr lang="en-US" sz="1200" dirty="0" err="1">
                <a:solidFill>
                  <a:schemeClr val="bg1"/>
                </a:solidFill>
              </a:rPr>
              <a:t>Driestar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Educatief</a:t>
            </a:r>
            <a:r>
              <a:rPr lang="en-US" sz="1200" dirty="0">
                <a:solidFill>
                  <a:schemeClr val="bg1"/>
                </a:solidFill>
              </a:rPr>
              <a:t> and </a:t>
            </a:r>
            <a:r>
              <a:rPr lang="en-US" sz="1200" dirty="0" err="1">
                <a:solidFill>
                  <a:schemeClr val="bg1"/>
                </a:solidFill>
              </a:rPr>
              <a:t>Erdee</a:t>
            </a:r>
            <a:r>
              <a:rPr lang="en-US" sz="1200" dirty="0">
                <a:solidFill>
                  <a:schemeClr val="bg1"/>
                </a:solidFill>
              </a:rPr>
              <a:t> Media Group.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We are grateful to the authors and publisher for granting permission to</a:t>
            </a:r>
          </a:p>
          <a:p>
            <a:r>
              <a:rPr lang="en-US" sz="1200" dirty="0">
                <a:solidFill>
                  <a:schemeClr val="bg1"/>
                </a:solidFill>
              </a:rPr>
              <a:t>publish this English translation.</a:t>
            </a:r>
          </a:p>
          <a:p>
            <a:r>
              <a:rPr lang="en-US" sz="1200" dirty="0">
                <a:solidFill>
                  <a:schemeClr val="bg1"/>
                </a:solidFill>
              </a:rPr>
              <a:t>© Lethbridge NRC Modern Media Committee 2019</a:t>
            </a:r>
          </a:p>
          <a:p>
            <a:r>
              <a:rPr lang="en-US" sz="1200" dirty="0">
                <a:solidFill>
                  <a:schemeClr val="bg1"/>
                </a:solidFill>
              </a:rPr>
              <a:t>First edition August 2019</a:t>
            </a:r>
          </a:p>
          <a:p>
            <a:r>
              <a:rPr lang="en-US" sz="1200" dirty="0">
                <a:solidFill>
                  <a:schemeClr val="bg1"/>
                </a:solidFill>
              </a:rPr>
              <a:t>Second edition January 2020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Third edition June 2020</a:t>
            </a:r>
          </a:p>
          <a:p>
            <a:r>
              <a:rPr lang="en-US" sz="1200" dirty="0">
                <a:solidFill>
                  <a:schemeClr val="bg1"/>
                </a:solidFill>
              </a:rPr>
              <a:t>English translation of the Dutch second edition October 2017 (revised)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www.modernmedia.nrclethbridge.com</a:t>
            </a:r>
          </a:p>
          <a:p>
            <a:r>
              <a:rPr lang="en-US" sz="1200" dirty="0">
                <a:solidFill>
                  <a:schemeClr val="bg1"/>
                </a:solidFill>
              </a:rPr>
              <a:t>Printed by Warwick Printing Ltd., Lethbridge, Alberta</a:t>
            </a:r>
          </a:p>
          <a:p>
            <a:r>
              <a:rPr lang="en-US" sz="1200" dirty="0">
                <a:solidFill>
                  <a:schemeClr val="bg1"/>
                </a:solidFill>
              </a:rPr>
              <a:t>____________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Information of the Second Edition October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ISBN: 978 94 0290  1535</a:t>
            </a:r>
          </a:p>
          <a:p>
            <a:r>
              <a:rPr lang="en-US" sz="1200" dirty="0">
                <a:solidFill>
                  <a:schemeClr val="bg1"/>
                </a:solidFill>
              </a:rPr>
              <a:t>C-NUR: 740-050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Steef</a:t>
            </a:r>
            <a:r>
              <a:rPr lang="en-US" sz="1200" dirty="0">
                <a:solidFill>
                  <a:schemeClr val="bg1"/>
                </a:solidFill>
              </a:rPr>
              <a:t> de Bruijn and </a:t>
            </a:r>
            <a:r>
              <a:rPr lang="en-US" sz="1200" dirty="0" err="1">
                <a:solidFill>
                  <a:schemeClr val="bg1"/>
                </a:solidFill>
              </a:rPr>
              <a:t>Henrieke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Hoogendijk</a:t>
            </a:r>
            <a:r>
              <a:rPr lang="en-US" sz="1200" dirty="0">
                <a:solidFill>
                  <a:schemeClr val="bg1"/>
                </a:solidFill>
              </a:rPr>
              <a:t> - van Dam</a:t>
            </a:r>
          </a:p>
          <a:p>
            <a:r>
              <a:rPr lang="en-US" sz="1200" dirty="0">
                <a:solidFill>
                  <a:schemeClr val="bg1"/>
                </a:solidFill>
              </a:rPr>
              <a:t>Title: </a:t>
            </a:r>
            <a:r>
              <a:rPr lang="en-US" sz="1200" dirty="0" err="1">
                <a:solidFill>
                  <a:schemeClr val="bg1"/>
                </a:solidFill>
              </a:rPr>
              <a:t>Pelgrim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medialand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© B.V. Publisher De </a:t>
            </a:r>
            <a:r>
              <a:rPr lang="en-US" sz="1200" dirty="0" err="1">
                <a:solidFill>
                  <a:schemeClr val="bg1"/>
                </a:solidFill>
              </a:rPr>
              <a:t>Banier</a:t>
            </a:r>
            <a:r>
              <a:rPr lang="en-US" sz="1200" dirty="0">
                <a:solidFill>
                  <a:schemeClr val="bg1"/>
                </a:solidFill>
              </a:rPr>
              <a:t>, Apeldoorn 2017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Cover design and design: </a:t>
            </a:r>
            <a:r>
              <a:rPr lang="en-US" sz="1200" dirty="0" err="1">
                <a:solidFill>
                  <a:schemeClr val="bg1"/>
                </a:solidFill>
              </a:rPr>
              <a:t>Corné</a:t>
            </a:r>
            <a:r>
              <a:rPr lang="en-US" sz="1200" dirty="0">
                <a:solidFill>
                  <a:schemeClr val="bg1"/>
                </a:solidFill>
              </a:rPr>
              <a:t> van der Horst</a:t>
            </a:r>
          </a:p>
          <a:p>
            <a:r>
              <a:rPr lang="en-US" sz="1200" dirty="0">
                <a:solidFill>
                  <a:schemeClr val="bg1"/>
                </a:solidFill>
              </a:rPr>
              <a:t>Photos: </a:t>
            </a:r>
            <a:r>
              <a:rPr lang="en-US" sz="1200" dirty="0" err="1">
                <a:solidFill>
                  <a:schemeClr val="bg1"/>
                </a:solidFill>
              </a:rPr>
              <a:t>Sjaak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Verboom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The use of this PowerPoint is granted for educational purposed only and not be used of reselling or use in other digital platforms.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87E1C7-E3F6-4008-852C-A28D5FECE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51" y="1521624"/>
            <a:ext cx="8150566" cy="5765035"/>
          </a:xfrm>
          <a:prstGeom prst="rect">
            <a:avLst/>
          </a:prstGeom>
        </p:spPr>
      </p:pic>
      <p:pic>
        <p:nvPicPr>
          <p:cNvPr id="12" name="Picture 11" descr="Chart, sunburst chart&#10;&#10;Description automatically generated">
            <a:extLst>
              <a:ext uri="{FF2B5EF4-FFF2-40B4-BE49-F238E27FC236}">
                <a16:creationId xmlns:a16="http://schemas.microsoft.com/office/drawing/2014/main" id="{05AAA9EB-B860-4FED-BBDC-63F890A71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1" t="43362" r="33539" b="44290"/>
          <a:stretch/>
        </p:blipFill>
        <p:spPr>
          <a:xfrm>
            <a:off x="4455273" y="284033"/>
            <a:ext cx="2808718" cy="1431235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12AFEB75-848E-40F1-AE2A-70558F197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0" y="103367"/>
            <a:ext cx="3810046" cy="1534602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ACE02F16-E521-4597-8D53-D152A88A3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15" y="421567"/>
            <a:ext cx="4055165" cy="12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714168"/>
            <a:ext cx="6477000" cy="4427871"/>
          </a:xfrm>
        </p:spPr>
        <p:txBody>
          <a:bodyPr>
            <a:normAutofit/>
          </a:bodyPr>
          <a:lstStyle/>
          <a:p>
            <a:r>
              <a:rPr lang="en-US" dirty="0"/>
              <a:t>Legos vs Smartphones</a:t>
            </a:r>
          </a:p>
          <a:p>
            <a:r>
              <a:rPr lang="en-US" altLang="en-US" dirty="0"/>
              <a:t>Traditional views and modern media</a:t>
            </a:r>
          </a:p>
          <a:p>
            <a:pPr lvl="1"/>
            <a:r>
              <a:rPr lang="en-US" dirty="0"/>
              <a:t>From 1997 to 2007 to today</a:t>
            </a:r>
          </a:p>
          <a:p>
            <a:pPr lvl="1"/>
            <a:r>
              <a:rPr lang="en-US" dirty="0"/>
              <a:t>Have traditional principles been made obsolete by modern media?</a:t>
            </a:r>
            <a:endParaRPr lang="en-US" altLang="en-US" dirty="0"/>
          </a:p>
          <a:p>
            <a:r>
              <a:rPr lang="en-US" altLang="en-US" dirty="0"/>
              <a:t>The Paradox of Media Land</a:t>
            </a:r>
          </a:p>
          <a:p>
            <a:pPr lvl="1"/>
            <a:r>
              <a:rPr lang="en-US" altLang="en-US" dirty="0"/>
              <a:t>Young people need their parents’ guidance, but when they are on social media, they are in a seemingly unreachable, private zone.</a:t>
            </a:r>
          </a:p>
          <a:p>
            <a:pPr lvl="1"/>
            <a:r>
              <a:rPr lang="en-US" dirty="0"/>
              <a:t>Deuteronomy 6:6-7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 Pilgrim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Media Circle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D29A8-9D4B-4AE5-BFEB-5083F581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00978"/>
            <a:ext cx="5114544" cy="49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/>
              <a:t>Chapter 1 – Seize the Day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2000410"/>
            <a:ext cx="5334000" cy="2990972"/>
          </a:xfrm>
        </p:spPr>
        <p:txBody>
          <a:bodyPr/>
          <a:lstStyle/>
          <a:p>
            <a:pPr lvl="0"/>
            <a:r>
              <a:rPr lang="en-US" altLang="en-US" b="1" noProof="0" dirty="0">
                <a:latin typeface="+mj-lt"/>
              </a:rPr>
              <a:t>About Temperance (Moderation)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Digital Fads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What does the Bible say?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Attitude of Temperance – Balancing Excessive Temperance (Abstinence) vs. Carnal Intemperance (Gluttony)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Media Conversations</a:t>
            </a:r>
          </a:p>
          <a:p>
            <a:r>
              <a:rPr lang="en-US" altLang="en-US" b="1" dirty="0"/>
              <a:t>Discussion Questions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7F62A-8AEA-43AB-AEB6-679CFC6B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2296"/>
            <a:ext cx="533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sz="3600" dirty="0"/>
              <a:t>Chapter</a:t>
            </a:r>
            <a:r>
              <a:rPr lang="en-US" dirty="0"/>
              <a:t> 2 – A Shield and a Helmet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810360"/>
            <a:ext cx="6477000" cy="2422543"/>
          </a:xfrm>
        </p:spPr>
        <p:txBody>
          <a:bodyPr/>
          <a:lstStyle/>
          <a:p>
            <a:r>
              <a:rPr lang="en-US" altLang="en-US" dirty="0"/>
              <a:t>About Resilience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Tools (i.e., filters) vs. communication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What does the Bible say?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Attitude of Resilience – the shield </a:t>
            </a:r>
            <a:r>
              <a:rPr lang="en-US" i="1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the helmet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Media Conversations</a:t>
            </a:r>
            <a:endParaRPr lang="en-US" dirty="0"/>
          </a:p>
          <a:p>
            <a:r>
              <a:rPr lang="en-US" altLang="en-US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663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>
            <a:normAutofit fontScale="90000"/>
          </a:bodyPr>
          <a:lstStyle/>
          <a:p>
            <a:r>
              <a:rPr lang="en-US" spc="-50" dirty="0">
                <a:solidFill>
                  <a:schemeClr val="bg2"/>
                </a:solidFill>
              </a:rPr>
              <a:t>Chapter 3 – Appealing and Alluring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2000" y="2476123"/>
            <a:ext cx="5186127" cy="24768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About Self-Control</a:t>
            </a:r>
          </a:p>
          <a:p>
            <a:pPr lvl="1"/>
            <a:r>
              <a:rPr lang="en-US" altLang="en-US" dirty="0"/>
              <a:t>Media addictions</a:t>
            </a:r>
          </a:p>
          <a:p>
            <a:pPr lvl="1"/>
            <a:r>
              <a:rPr lang="en-US" altLang="en-US" dirty="0"/>
              <a:t>What does the Bible say?</a:t>
            </a:r>
          </a:p>
          <a:p>
            <a:pPr lvl="1"/>
            <a:r>
              <a:rPr lang="en-US" altLang="en-US" dirty="0"/>
              <a:t>Attitude of Self-Control – denial of self</a:t>
            </a:r>
          </a:p>
          <a:p>
            <a:pPr lvl="1"/>
            <a:r>
              <a:rPr lang="en-US" altLang="en-US" dirty="0"/>
              <a:t>Media Conversations</a:t>
            </a:r>
          </a:p>
          <a:p>
            <a:pPr lvl="0"/>
            <a:r>
              <a:rPr lang="en-US" altLang="en-US" dirty="0">
                <a:solidFill>
                  <a:prstClr val="black"/>
                </a:solidFill>
              </a:rPr>
              <a:t>Discussion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77EB9-230C-4CEB-A1AE-322519D5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0736"/>
            <a:ext cx="5770660" cy="46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Chapter 4 – Open and Honest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75CE5-70A2-411D-881E-7B75B82931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2" y="2485179"/>
            <a:ext cx="6477000" cy="2467824"/>
          </a:xfrm>
        </p:spPr>
        <p:txBody>
          <a:bodyPr/>
          <a:lstStyle/>
          <a:p>
            <a:r>
              <a:rPr lang="en-US" altLang="en-US" dirty="0"/>
              <a:t>About Consistency</a:t>
            </a:r>
          </a:p>
          <a:p>
            <a:pPr lvl="1"/>
            <a:r>
              <a:rPr lang="fr-FR" dirty="0" err="1"/>
              <a:t>Catechism</a:t>
            </a:r>
            <a:r>
              <a:rPr lang="fr-FR" dirty="0"/>
              <a:t> class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Snapchat</a:t>
            </a:r>
            <a:endParaRPr lang="en-US" dirty="0"/>
          </a:p>
          <a:p>
            <a:pPr lvl="1"/>
            <a:r>
              <a:rPr lang="en-US" dirty="0"/>
              <a:t>What does the Bible say?</a:t>
            </a:r>
          </a:p>
          <a:p>
            <a:pPr lvl="1"/>
            <a:r>
              <a:rPr lang="en-US" dirty="0"/>
              <a:t>Attitude of Consistency – salt and light</a:t>
            </a:r>
          </a:p>
          <a:p>
            <a:pPr lvl="1"/>
            <a:r>
              <a:rPr lang="en-US" dirty="0"/>
              <a:t>Media Conversations</a:t>
            </a:r>
          </a:p>
          <a:p>
            <a:pPr lvl="0"/>
            <a:r>
              <a:rPr lang="en-US" altLang="en-US" dirty="0">
                <a:solidFill>
                  <a:prstClr val="black"/>
                </a:solidFill>
              </a:rPr>
              <a:t>Discussion Questions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spc="-50" dirty="0">
                <a:solidFill>
                  <a:schemeClr val="accent1"/>
                </a:solidFill>
              </a:rPr>
              <a:t>Chapter 5 – Peace of Mind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900" y="2000410"/>
            <a:ext cx="5334000" cy="2990972"/>
          </a:xfrm>
        </p:spPr>
        <p:txBody>
          <a:bodyPr/>
          <a:lstStyle/>
          <a:p>
            <a:pPr lvl="0"/>
            <a:r>
              <a:rPr lang="en-US" altLang="en-US" b="1" noProof="0" dirty="0">
                <a:latin typeface="+mj-lt"/>
              </a:rPr>
              <a:t>About Reflection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Attention Spans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What does the Bible say?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Attitude of Reflection – superficiality or deep truths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Media Conversations</a:t>
            </a:r>
          </a:p>
          <a:p>
            <a:r>
              <a:rPr lang="en-US" altLang="en-US" b="1" dirty="0"/>
              <a:t>Discussion Questions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FAFB5-FF13-4E7F-BA02-21751F1F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362296"/>
            <a:ext cx="5566750" cy="44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spc="-50" dirty="0">
                <a:solidFill>
                  <a:schemeClr val="accent1"/>
                </a:solidFill>
              </a:rPr>
              <a:t>Chapter 6 – A Sustained Effort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810360"/>
            <a:ext cx="6477000" cy="2422543"/>
          </a:xfrm>
        </p:spPr>
        <p:txBody>
          <a:bodyPr/>
          <a:lstStyle/>
          <a:p>
            <a:r>
              <a:rPr lang="en-US" altLang="en-US" dirty="0"/>
              <a:t>About Focus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Multi-tasking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What does the Bible say?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Attitude of Focus – mental drain of interruptions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Media Conversations</a:t>
            </a:r>
            <a:endParaRPr lang="en-US" dirty="0"/>
          </a:p>
          <a:p>
            <a:r>
              <a:rPr lang="en-US" altLang="en-US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2889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BTQ Pride Month_Win32_JC_SL_v3" id="{BC9B1D36-8645-4478-A772-54F7D4DF976A}" vid="{6C4EB3C0-FF03-4FE2-A421-CB9645C796F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ea07d20-7cc2-45b2-86d4-5fa07e57f987" xsi:nil="true"/>
    <Grade_x0020_Level xmlns="1ea07d20-7cc2-45b2-86d4-5fa07e57f987">N/A</Grade_x0020_Level>
    <Source_x0020_Schooll xmlns="1ea07d20-7cc2-45b2-86d4-5fa07e57f987">_NRC</Source_x0020_Schooll>
    <Target_x0020_Audiences xmlns="1ea07d20-7cc2-45b2-86d4-5fa07e57f9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08F2D6D0CBD4480E0593A64D6AF7F" ma:contentTypeVersion="18" ma:contentTypeDescription="Create a new document." ma:contentTypeScope="" ma:versionID="ee1a8e64ae70b18bcaebe9ca7fb6ef79">
  <xsd:schema xmlns:xsd="http://www.w3.org/2001/XMLSchema" xmlns:xs="http://www.w3.org/2001/XMLSchema" xmlns:p="http://schemas.microsoft.com/office/2006/metadata/properties" xmlns:ns2="1ea07d20-7cc2-45b2-86d4-5fa07e57f987" xmlns:ns3="0590c4f1-5082-4a55-bb3f-3c1526e8aa62" targetNamespace="http://schemas.microsoft.com/office/2006/metadata/properties" ma:root="true" ma:fieldsID="73e1b1e829faf05fd8dcffa57aa2c4e5" ns2:_="" ns3:_="">
    <xsd:import namespace="1ea07d20-7cc2-45b2-86d4-5fa07e57f987"/>
    <xsd:import namespace="0590c4f1-5082-4a55-bb3f-3c1526e8aa62"/>
    <xsd:element name="properties">
      <xsd:complexType>
        <xsd:sequence>
          <xsd:element name="documentManagement">
            <xsd:complexType>
              <xsd:all>
                <xsd:element ref="ns2:Grade_x0020_Level"/>
                <xsd:element ref="ns3:SharedWithUsers" minOccurs="0"/>
                <xsd:element ref="ns3:SharedWithDetails" minOccurs="0"/>
                <xsd:element ref="ns2:Target_x0020_Audiences" minOccurs="0"/>
                <xsd:element ref="ns2:Source_x0020_Schooll"/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07d20-7cc2-45b2-86d4-5fa07e57f987" elementFormDefault="qualified">
    <xsd:import namespace="http://schemas.microsoft.com/office/2006/documentManagement/types"/>
    <xsd:import namespace="http://schemas.microsoft.com/office/infopath/2007/PartnerControls"/>
    <xsd:element name="Grade_x0020_Level" ma:index="8" ma:displayName="Grade Level" ma:default="N/A" ma:format="Dropdown" ma:internalName="Grade_x0020_Level">
      <xsd:simpleType>
        <xsd:restriction base="dms:Choice">
          <xsd:enumeration value="N/A"/>
          <xsd:enumeration value="Kindergarten"/>
          <xsd:enumeration value="Elementary"/>
          <xsd:enumeration value="Intermediate"/>
          <xsd:enumeration value="High School"/>
        </xsd:restriction>
      </xsd:simpleType>
    </xsd:element>
    <xsd:element name="Target_x0020_Audiences" ma:index="11" nillable="true" ma:displayName="Target Audiences" ma:internalName="Target_x0020_Audiences">
      <xsd:simpleType>
        <xsd:restriction base="dms:Unknown"/>
      </xsd:simpleType>
    </xsd:element>
    <xsd:element name="Source_x0020_Schooll" ma:index="12" ma:displayName="Source School" ma:default="_NRC" ma:format="Dropdown" ma:internalName="Source_x0020_Schooll">
      <xsd:simpleType>
        <xsd:restriction base="dms:Choice">
          <xsd:enumeration value="_NRC"/>
          <xsd:enumeration value="_NRCEA"/>
          <xsd:enumeration value="Calvin"/>
          <xsd:enumeration value="Ebenezer"/>
          <xsd:enumeration value="Eben-Ezer"/>
          <xsd:enumeration value="NRCS_Corsica"/>
          <xsd:enumeration value="NRCS_Iowa"/>
          <xsd:enumeration value="NRCS_NewJersey"/>
          <xsd:enumeration value="Plymouth - Elementary"/>
          <xsd:enumeration value="Plymouth - HS"/>
          <xsd:enumeration value="Ponatahi"/>
          <xsd:enumeration value="Providence"/>
          <xsd:enumeration value="Rehoboth"/>
          <xsd:enumeration value="Timothy"/>
          <xsd:enumeration value="Trinity"/>
          <xsd:enumeration value="MountCheam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0c4f1-5082-4a55-bb3f-3c1526e8aa6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662DA-1F2F-4A85-9760-DED018116CB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62A6A91-2E83-4EA3-8F53-4C1970557D09}"/>
</file>

<file path=customXml/itemProps3.xml><?xml version="1.0" encoding="utf-8"?>
<ds:datastoreItem xmlns:ds="http://schemas.openxmlformats.org/officeDocument/2006/customXml" ds:itemID="{00F1926F-C213-4D99-A64E-9BA863CFA2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LGBTQ Pride Month presentation</Template>
  <TotalTime>135</TotalTime>
  <Words>1889</Words>
  <Application>Microsoft Office PowerPoint</Application>
  <PresentationFormat>Widescreen</PresentationFormat>
  <Paragraphs>216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UI</vt:lpstr>
      <vt:lpstr>Office Theme</vt:lpstr>
      <vt:lpstr>PowerPoint Presentation</vt:lpstr>
      <vt:lpstr>Introduction</vt:lpstr>
      <vt:lpstr>Media Circle </vt:lpstr>
      <vt:lpstr>Chapter 1 – Seize the Day</vt:lpstr>
      <vt:lpstr>Chapter 2 – A Shield and a Helmet</vt:lpstr>
      <vt:lpstr>Chapter 3 – Appealing and Alluring</vt:lpstr>
      <vt:lpstr>Chapter 4 – Open and Honest</vt:lpstr>
      <vt:lpstr>Chapter 5 – Peace of Mind</vt:lpstr>
      <vt:lpstr>Chapter 6 – A Sustained Effort</vt:lpstr>
      <vt:lpstr>Chapter 7 – Selfies and Selfish</vt:lpstr>
      <vt:lpstr>Chapter 8 – Young Love and Sexting</vt:lpstr>
      <vt:lpstr>Conclusion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Jaron VandeHoef</dc:creator>
  <cp:keywords/>
  <dc:description/>
  <cp:lastModifiedBy>Jaron VandeHoef</cp:lastModifiedBy>
  <cp:revision>3</cp:revision>
  <dcterms:created xsi:type="dcterms:W3CDTF">2021-04-03T16:05:20Z</dcterms:created>
  <dcterms:modified xsi:type="dcterms:W3CDTF">2021-09-18T14:20:33Z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0x01010017E08F2D6D0CBD4480E0593A64D6AF7F</vt:lpwstr>
  </property>
</Properties>
</file>